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66" r:id="rId4"/>
    <p:sldId id="26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57F"/>
    <a:srgbClr val="403E95"/>
    <a:srgbClr val="F15D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35D33-76AB-81EA-77DF-91A26060A147}" v="23" dt="2023-10-19T17:29:27.993"/>
    <p1510:client id="{2E8C2073-1E6A-9BD9-1836-9B92ED312ED5}" v="5" dt="2023-08-29T23:44:27.133"/>
    <p1510:client id="{71FD39B6-4212-819C-69E4-CBF135BB7416}" v="373" dt="2023-08-08T22:36:31.084"/>
    <p1510:client id="{765AF151-18A9-0DEF-E347-8DFD45672FDE}" v="6" dt="2023-10-19T20:56:57.805"/>
    <p1510:client id="{7EF213D5-B806-2A3A-F83E-9172214A8995}" v="211" dt="2023-10-18T21:22:35.033"/>
    <p1510:client id="{F9AB63EF-4F5B-3E7F-1429-A2ACD53686FD}" v="5" dt="2023-08-08T15:52:38.171"/>
    <p1510:client id="{FFE04197-882A-8539-3C64-6AC50A6C87F9}" v="1" dt="2023-08-29T23:55:17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erson smiling with a white coat&#10;&#10;Description automatically generated">
            <a:extLst>
              <a:ext uri="{FF2B5EF4-FFF2-40B4-BE49-F238E27FC236}">
                <a16:creationId xmlns:a16="http://schemas.microsoft.com/office/drawing/2014/main" id="{B56EDB44-A5FA-06F4-8EC3-BF7768708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6610" y="-931"/>
            <a:ext cx="12327715" cy="69343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8A4AB3-B10C-E16D-B9B6-0D010D3E3102}"/>
              </a:ext>
            </a:extLst>
          </p:cNvPr>
          <p:cNvSpPr txBox="1"/>
          <p:nvPr/>
        </p:nvSpPr>
        <p:spPr>
          <a:xfrm>
            <a:off x="415191" y="3341076"/>
            <a:ext cx="936380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 Nova"/>
                <a:cs typeface="Calibri"/>
              </a:rPr>
              <a:t>Presentation Title Here</a:t>
            </a:r>
            <a:endParaRPr lang="en-US" sz="5400" b="1">
              <a:solidFill>
                <a:schemeClr val="bg1"/>
              </a:solidFill>
              <a:latin typeface="Arial Nova"/>
            </a:endParaRPr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30F967F6-3048-5C1A-DA81-0A0838899D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112" y="5682765"/>
            <a:ext cx="6096000" cy="1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25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E1F18-3854-E80D-728F-7B39A7FABE46}"/>
              </a:ext>
            </a:extLst>
          </p:cNvPr>
          <p:cNvSpPr/>
          <p:nvPr/>
        </p:nvSpPr>
        <p:spPr>
          <a:xfrm>
            <a:off x="-14654" y="0"/>
            <a:ext cx="12192000" cy="68775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2CB0185-C433-C262-7F35-5D7F815B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57637" y="1505"/>
            <a:ext cx="1324986" cy="6879738"/>
          </a:xfr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637B1A-F0D4-89D9-4383-67577FC4C284}"/>
              </a:ext>
            </a:extLst>
          </p:cNvPr>
          <p:cNvSpPr/>
          <p:nvPr/>
        </p:nvSpPr>
        <p:spPr>
          <a:xfrm>
            <a:off x="-16181" y="1919"/>
            <a:ext cx="705747" cy="6860087"/>
          </a:xfrm>
          <a:prstGeom prst="rect">
            <a:avLst/>
          </a:prstGeom>
          <a:solidFill>
            <a:srgbClr val="53257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7F97172-032A-2909-809F-6EBF09C9B880}"/>
              </a:ext>
            </a:extLst>
          </p:cNvPr>
          <p:cNvSpPr>
            <a:spLocks noGrp="1"/>
          </p:cNvSpPr>
          <p:nvPr/>
        </p:nvSpPr>
        <p:spPr>
          <a:xfrm>
            <a:off x="1033024" y="1950798"/>
            <a:ext cx="5743888" cy="46931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Enter text here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 bullet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 bullet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Example bullet</a:t>
            </a:r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rgbClr val="016078"/>
              </a:solidFill>
              <a:latin typeface="Arial Nova Light"/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16078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28B1FD-BAE2-07F2-8885-7DAAF4EF5B83}"/>
              </a:ext>
            </a:extLst>
          </p:cNvPr>
          <p:cNvSpPr/>
          <p:nvPr/>
        </p:nvSpPr>
        <p:spPr>
          <a:xfrm>
            <a:off x="-23028" y="791307"/>
            <a:ext cx="6250912" cy="916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7DC52-3BBB-FC0F-BDEC-CE2EC12E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791" y="609987"/>
            <a:ext cx="7406149" cy="1337853"/>
          </a:xfrm>
        </p:spPr>
        <p:txBody>
          <a:bodyPr/>
          <a:lstStyle/>
          <a:p>
            <a:r>
              <a:rPr lang="en-US" b="1" dirty="0">
                <a:solidFill>
                  <a:srgbClr val="53257F"/>
                </a:solidFill>
                <a:latin typeface="Arial Nova"/>
                <a:cs typeface="Calibri Light"/>
              </a:rPr>
              <a:t>Title of slide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9CCB13E-4094-8297-F8A4-D3BE7B125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435" y="5762652"/>
            <a:ext cx="6096000" cy="1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1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E1F18-3854-E80D-728F-7B39A7FABE46}"/>
              </a:ext>
            </a:extLst>
          </p:cNvPr>
          <p:cNvSpPr/>
          <p:nvPr/>
        </p:nvSpPr>
        <p:spPr>
          <a:xfrm>
            <a:off x="-14654" y="0"/>
            <a:ext cx="12192000" cy="68775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2CB0185-C433-C262-7F35-5D7F815B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57637" y="1505"/>
            <a:ext cx="1324986" cy="6879738"/>
          </a:xfr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637B1A-F0D4-89D9-4383-67577FC4C284}"/>
              </a:ext>
            </a:extLst>
          </p:cNvPr>
          <p:cNvSpPr/>
          <p:nvPr/>
        </p:nvSpPr>
        <p:spPr>
          <a:xfrm>
            <a:off x="-16181" y="1919"/>
            <a:ext cx="705747" cy="6860087"/>
          </a:xfrm>
          <a:prstGeom prst="rect">
            <a:avLst/>
          </a:prstGeom>
          <a:solidFill>
            <a:srgbClr val="53257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7F97172-032A-2909-809F-6EBF09C9B880}"/>
              </a:ext>
            </a:extLst>
          </p:cNvPr>
          <p:cNvSpPr>
            <a:spLocks noGrp="1"/>
          </p:cNvSpPr>
          <p:nvPr/>
        </p:nvSpPr>
        <p:spPr>
          <a:xfrm>
            <a:off x="1033024" y="1950798"/>
            <a:ext cx="5743888" cy="46931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Enter text here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 bullet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 bullet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Example bullet</a:t>
            </a:r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rgbClr val="016078"/>
              </a:solidFill>
              <a:latin typeface="Arial Nova Light"/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16078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28B1FD-BAE2-07F2-8885-7DAAF4EF5B83}"/>
              </a:ext>
            </a:extLst>
          </p:cNvPr>
          <p:cNvSpPr/>
          <p:nvPr/>
        </p:nvSpPr>
        <p:spPr>
          <a:xfrm>
            <a:off x="-23028" y="791307"/>
            <a:ext cx="6250912" cy="916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7DC52-3BBB-FC0F-BDEC-CE2EC12E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791" y="609987"/>
            <a:ext cx="7406149" cy="1337853"/>
          </a:xfrm>
        </p:spPr>
        <p:txBody>
          <a:bodyPr/>
          <a:lstStyle/>
          <a:p>
            <a:r>
              <a:rPr lang="en-US" b="1" dirty="0">
                <a:solidFill>
                  <a:srgbClr val="53257F"/>
                </a:solidFill>
                <a:latin typeface="Arial Nova"/>
                <a:cs typeface="Calibri Light"/>
              </a:rPr>
              <a:t>Title of slide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9CCB13E-4094-8297-F8A4-D3BE7B125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435" y="5762652"/>
            <a:ext cx="6096000" cy="1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79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E1F18-3854-E80D-728F-7B39A7FABE46}"/>
              </a:ext>
            </a:extLst>
          </p:cNvPr>
          <p:cNvSpPr/>
          <p:nvPr/>
        </p:nvSpPr>
        <p:spPr>
          <a:xfrm>
            <a:off x="-14654" y="0"/>
            <a:ext cx="12192000" cy="68775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2CB0185-C433-C262-7F35-5D7F815B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57637" y="1505"/>
            <a:ext cx="1324986" cy="6879738"/>
          </a:xfr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637B1A-F0D4-89D9-4383-67577FC4C284}"/>
              </a:ext>
            </a:extLst>
          </p:cNvPr>
          <p:cNvSpPr/>
          <p:nvPr/>
        </p:nvSpPr>
        <p:spPr>
          <a:xfrm>
            <a:off x="-16181" y="1919"/>
            <a:ext cx="705747" cy="6860087"/>
          </a:xfrm>
          <a:prstGeom prst="rect">
            <a:avLst/>
          </a:prstGeom>
          <a:solidFill>
            <a:srgbClr val="53257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7F97172-032A-2909-809F-6EBF09C9B880}"/>
              </a:ext>
            </a:extLst>
          </p:cNvPr>
          <p:cNvSpPr>
            <a:spLocks noGrp="1"/>
          </p:cNvSpPr>
          <p:nvPr/>
        </p:nvSpPr>
        <p:spPr>
          <a:xfrm>
            <a:off x="1033024" y="1950798"/>
            <a:ext cx="5743888" cy="46931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Enter text here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 bullet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cs typeface="Calibri"/>
              </a:rPr>
              <a:t>Example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 bullet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ova Light"/>
                <a:ea typeface="+mn-lt"/>
                <a:cs typeface="+mn-lt"/>
              </a:rPr>
              <a:t>Example bullet</a:t>
            </a:r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Arial Nova Light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rgbClr val="016078"/>
              </a:solidFill>
              <a:latin typeface="Arial Nova Light"/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16078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rgbClr val="00495C"/>
              </a:solidFill>
              <a:latin typeface="Arial Nova Light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28B1FD-BAE2-07F2-8885-7DAAF4EF5B83}"/>
              </a:ext>
            </a:extLst>
          </p:cNvPr>
          <p:cNvSpPr/>
          <p:nvPr/>
        </p:nvSpPr>
        <p:spPr>
          <a:xfrm>
            <a:off x="-23028" y="791307"/>
            <a:ext cx="6250912" cy="916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7DC52-3BBB-FC0F-BDEC-CE2EC12E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791" y="609987"/>
            <a:ext cx="7406149" cy="1337853"/>
          </a:xfrm>
        </p:spPr>
        <p:txBody>
          <a:bodyPr/>
          <a:lstStyle/>
          <a:p>
            <a:r>
              <a:rPr lang="en-US" b="1" dirty="0">
                <a:solidFill>
                  <a:srgbClr val="53257F"/>
                </a:solidFill>
                <a:latin typeface="Arial Nova"/>
                <a:cs typeface="Calibri Light"/>
              </a:rPr>
              <a:t>Title of slide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9CCB13E-4094-8297-F8A4-D3BE7B125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435" y="5762652"/>
            <a:ext cx="6096000" cy="1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81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C54D7B-20C0-B649-25DC-A56AEECD0A66}"/>
              </a:ext>
            </a:extLst>
          </p:cNvPr>
          <p:cNvSpPr/>
          <p:nvPr/>
        </p:nvSpPr>
        <p:spPr>
          <a:xfrm>
            <a:off x="-62803" y="-50242"/>
            <a:ext cx="12275736" cy="6924989"/>
          </a:xfrm>
          <a:prstGeom prst="rect">
            <a:avLst/>
          </a:prstGeom>
          <a:solidFill>
            <a:srgbClr val="53257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39A4B-751C-261B-94EB-BA008F3AEC1D}"/>
              </a:ext>
            </a:extLst>
          </p:cNvPr>
          <p:cNvSpPr/>
          <p:nvPr/>
        </p:nvSpPr>
        <p:spPr>
          <a:xfrm>
            <a:off x="-127828" y="-70945"/>
            <a:ext cx="663608" cy="6955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3CFD1E-017C-73FF-ACC5-3A1D1A07FEE8}"/>
              </a:ext>
            </a:extLst>
          </p:cNvPr>
          <p:cNvSpPr txBox="1"/>
          <p:nvPr/>
        </p:nvSpPr>
        <p:spPr>
          <a:xfrm>
            <a:off x="930557" y="1888601"/>
            <a:ext cx="9674019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Nova"/>
              </a:rPr>
              <a:t>Office of </a:t>
            </a:r>
            <a:endParaRPr lang="en-US" sz="6000" b="1">
              <a:solidFill>
                <a:schemeClr val="bg1"/>
              </a:solidFill>
              <a:latin typeface="Arial Nova"/>
              <a:cs typeface="Calibri"/>
            </a:endParaRPr>
          </a:p>
          <a:p>
            <a:r>
              <a:rPr lang="en-US" sz="6000" b="1" dirty="0">
                <a:solidFill>
                  <a:schemeClr val="bg1"/>
                </a:solidFill>
                <a:latin typeface="Arial Nova"/>
              </a:rPr>
              <a:t>(Enter Department)</a:t>
            </a:r>
            <a:endParaRPr lang="en-US" sz="6000" b="1">
              <a:solidFill>
                <a:schemeClr val="bg1"/>
              </a:solidFill>
              <a:latin typeface="Arial Nova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092B5A-3D4F-7232-CDBC-FECCB0454C27}"/>
              </a:ext>
            </a:extLst>
          </p:cNvPr>
          <p:cNvSpPr/>
          <p:nvPr/>
        </p:nvSpPr>
        <p:spPr>
          <a:xfrm>
            <a:off x="1065750" y="3907745"/>
            <a:ext cx="9402216" cy="71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829FCF-67ED-EBC6-EF07-88241D1EF274}"/>
              </a:ext>
            </a:extLst>
          </p:cNvPr>
          <p:cNvSpPr txBox="1"/>
          <p:nvPr/>
        </p:nvSpPr>
        <p:spPr>
          <a:xfrm>
            <a:off x="1067979" y="4105075"/>
            <a:ext cx="941859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 Nova"/>
                <a:cs typeface="Calibri"/>
              </a:rPr>
              <a:t>Presenter Name, Presenter Title</a:t>
            </a:r>
            <a:endParaRPr lang="en-US" b="1">
              <a:solidFill>
                <a:schemeClr val="bg1"/>
              </a:solidFill>
              <a:latin typeface="Arial Nova"/>
              <a:cs typeface="Calibri"/>
            </a:endParaRPr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508A205-51CE-6A9F-C460-6067A7874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996" y="5156720"/>
            <a:ext cx="2842009" cy="149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9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Title of slide</vt:lpstr>
      <vt:lpstr>Title of slide</vt:lpstr>
      <vt:lpstr>Title of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124</cp:revision>
  <dcterms:created xsi:type="dcterms:W3CDTF">2023-08-07T22:04:49Z</dcterms:created>
  <dcterms:modified xsi:type="dcterms:W3CDTF">2023-10-19T22:14:20Z</dcterms:modified>
</cp:coreProperties>
</file>