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25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46AF9A-9234-28A6-B3F4-366B8E9F20FE}" v="77" dt="2024-03-08T18:16:28.120"/>
    <p1510:client id="{44CDE4E4-AE00-CC24-04DB-B2AAFA0B8A97}" v="1" dt="2024-03-08T02:03:21.141"/>
    <p1510:client id="{588C88FA-7F63-BC1E-8A8C-688810DFA3F2}" v="242" dt="2024-03-08T00:05:56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3-08T02:02:55.7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22518 2877 16383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3-08T00:05:20.3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22518 2877 16383 0 0,'0'0'0'0'0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0A86207E-AC22-7A9E-C6F0-6486A6CF3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9598" y="1675"/>
            <a:ext cx="12282890" cy="685934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E2DF60-6318-BDC8-A92F-7200FE28BBC7}"/>
              </a:ext>
            </a:extLst>
          </p:cNvPr>
          <p:cNvSpPr txBox="1"/>
          <p:nvPr/>
        </p:nvSpPr>
        <p:spPr>
          <a:xfrm>
            <a:off x="962854" y="2442405"/>
            <a:ext cx="9346488" cy="9240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7200" dirty="0">
                <a:solidFill>
                  <a:srgbClr val="53257F"/>
                </a:solidFill>
                <a:latin typeface="Arial Nova Light"/>
                <a:ea typeface="+mn-lt"/>
                <a:cs typeface="Calibri"/>
              </a:rPr>
              <a:t>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FCFB63BC-0ED8-B75A-5EA9-8A5F1DD27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668" y="-2201"/>
            <a:ext cx="12232040" cy="6863224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E5EAAAF-74E4-1F57-569A-A48C13CF49ED}"/>
              </a:ext>
            </a:extLst>
          </p:cNvPr>
          <p:cNvCxnSpPr/>
          <p:nvPr/>
        </p:nvCxnSpPr>
        <p:spPr>
          <a:xfrm flipV="1">
            <a:off x="1393290" y="3817916"/>
            <a:ext cx="8809820" cy="12854"/>
          </a:xfrm>
          <a:prstGeom prst="straightConnector1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A96A047A-115C-A553-A40B-226B122D14D0}"/>
                  </a:ext>
                </a:extLst>
              </p14:cNvPr>
              <p14:cNvContentPartPr/>
              <p14:nvPr/>
            </p14:nvContentPartPr>
            <p14:xfrm>
              <a:off x="6807338" y="-386290"/>
              <a:ext cx="10098" cy="10098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A96A047A-115C-A553-A40B-226B122D14D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12536" y="-891190"/>
                <a:ext cx="1009800" cy="10098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65AB77D0-FF89-E8E0-56FD-4266B564212C}"/>
              </a:ext>
            </a:extLst>
          </p:cNvPr>
          <p:cNvSpPr txBox="1"/>
          <p:nvPr/>
        </p:nvSpPr>
        <p:spPr>
          <a:xfrm>
            <a:off x="1389870" y="2321092"/>
            <a:ext cx="888782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 b="1" dirty="0">
                <a:solidFill>
                  <a:srgbClr val="53257F"/>
                </a:solidFill>
                <a:latin typeface="Arial Nova"/>
                <a:ea typeface="Calibri"/>
                <a:cs typeface="Calibri"/>
              </a:rPr>
              <a:t>WELCOME</a:t>
            </a:r>
            <a:endParaRPr lang="en-US" sz="9600" b="1">
              <a:solidFill>
                <a:srgbClr val="53257F"/>
              </a:solidFill>
              <a:latin typeface="Arial Nov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765325-2890-760B-2DFF-AF63C36B3C5A}"/>
              </a:ext>
            </a:extLst>
          </p:cNvPr>
          <p:cNvSpPr txBox="1"/>
          <p:nvPr/>
        </p:nvSpPr>
        <p:spPr>
          <a:xfrm>
            <a:off x="1410402" y="3829825"/>
            <a:ext cx="885131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dirty="0">
                <a:solidFill>
                  <a:srgbClr val="53257F"/>
                </a:solidFill>
                <a:latin typeface="Arial Nova Light"/>
                <a:ea typeface="+mn-lt"/>
                <a:cs typeface="+mn-lt"/>
              </a:rPr>
              <a:t>Presentation 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09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8198F2DC-9AA6-1EEF-A789-E5782A8A9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570" y="-27213"/>
            <a:ext cx="12288759" cy="688823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4CD4C94-DE65-7C52-BA50-F9AEF1F1D363}"/>
              </a:ext>
            </a:extLst>
          </p:cNvPr>
          <p:cNvSpPr/>
          <p:nvPr/>
        </p:nvSpPr>
        <p:spPr>
          <a:xfrm>
            <a:off x="-70692" y="636223"/>
            <a:ext cx="7087809" cy="1124857"/>
          </a:xfrm>
          <a:prstGeom prst="rect">
            <a:avLst/>
          </a:prstGeom>
          <a:solidFill>
            <a:srgbClr val="5325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9058A5-0B4A-8696-785A-14A6C4B25F5E}"/>
              </a:ext>
            </a:extLst>
          </p:cNvPr>
          <p:cNvSpPr txBox="1"/>
          <p:nvPr/>
        </p:nvSpPr>
        <p:spPr>
          <a:xfrm>
            <a:off x="238261" y="737212"/>
            <a:ext cx="6705599" cy="923330"/>
          </a:xfrm>
          <a:prstGeom prst="rect">
            <a:avLst/>
          </a:prstGeom>
          <a:solidFill>
            <a:srgbClr val="53257F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rgbClr val="FFFFFF"/>
                </a:solidFill>
                <a:latin typeface="Arial Nova"/>
                <a:ea typeface="Calibri"/>
                <a:cs typeface="Calibri"/>
              </a:rPr>
              <a:t>PAGE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95763-AA69-0F5A-7CBB-667001DFB306}"/>
              </a:ext>
            </a:extLst>
          </p:cNvPr>
          <p:cNvSpPr txBox="1"/>
          <p:nvPr/>
        </p:nvSpPr>
        <p:spPr>
          <a:xfrm>
            <a:off x="446342" y="1943194"/>
            <a:ext cx="6372339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latin typeface="Arial Nova Light"/>
                <a:ea typeface="+mn-lt"/>
                <a:cs typeface="+mn-lt"/>
              </a:rPr>
              <a:t>Bullet one</a:t>
            </a:r>
            <a:endParaRPr lang="en-US" sz="2400">
              <a:latin typeface="Arial Nova Light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latin typeface="Arial Nova Light"/>
                <a:ea typeface="+mn-lt"/>
                <a:cs typeface="+mn-lt"/>
              </a:rPr>
              <a:t>Bullet two </a:t>
            </a:r>
            <a:endParaRPr lang="en-US" sz="2400">
              <a:latin typeface="Arial Nova Light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latin typeface="Arial Nova Light"/>
                <a:ea typeface="+mn-lt"/>
                <a:cs typeface="+mn-lt"/>
              </a:rPr>
              <a:t>Bullet three</a:t>
            </a:r>
            <a:endParaRPr lang="en-US" sz="2400" dirty="0">
              <a:latin typeface="Arial Nova Light"/>
            </a:endParaRPr>
          </a:p>
          <a:p>
            <a:pPr algn="l"/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3194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FCFB63BC-0ED8-B75A-5EA9-8A5F1DD27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7049" y="-14295"/>
            <a:ext cx="12256230" cy="689950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E5EAAAF-74E4-1F57-569A-A48C13CF49ED}"/>
              </a:ext>
            </a:extLst>
          </p:cNvPr>
          <p:cNvCxnSpPr/>
          <p:nvPr/>
        </p:nvCxnSpPr>
        <p:spPr>
          <a:xfrm flipV="1">
            <a:off x="1393290" y="3817916"/>
            <a:ext cx="8809820" cy="12854"/>
          </a:xfrm>
          <a:prstGeom prst="straightConnector1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A96A047A-115C-A553-A40B-226B122D14D0}"/>
                  </a:ext>
                </a:extLst>
              </p14:cNvPr>
              <p14:cNvContentPartPr/>
              <p14:nvPr/>
            </p14:nvContentPartPr>
            <p14:xfrm>
              <a:off x="6807338" y="-386290"/>
              <a:ext cx="10098" cy="10098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A96A047A-115C-A553-A40B-226B122D14D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02438" y="-891190"/>
                <a:ext cx="1009800" cy="10098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65AB77D0-FF89-E8E0-56FD-4266B564212C}"/>
              </a:ext>
            </a:extLst>
          </p:cNvPr>
          <p:cNvSpPr txBox="1"/>
          <p:nvPr/>
        </p:nvSpPr>
        <p:spPr>
          <a:xfrm>
            <a:off x="1389870" y="2321092"/>
            <a:ext cx="888782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 b="1" dirty="0">
                <a:solidFill>
                  <a:srgbClr val="53257F"/>
                </a:solidFill>
                <a:latin typeface="Arial Nova"/>
                <a:ea typeface="Calibri"/>
                <a:cs typeface="Calibri"/>
              </a:rPr>
              <a:t>SPEAKER</a:t>
            </a:r>
            <a:endParaRPr lang="en-US" sz="9600" b="1" dirty="0">
              <a:solidFill>
                <a:srgbClr val="53257F"/>
              </a:solidFill>
              <a:latin typeface="Arial Nov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765325-2890-760B-2DFF-AF63C36B3C5A}"/>
              </a:ext>
            </a:extLst>
          </p:cNvPr>
          <p:cNvSpPr txBox="1"/>
          <p:nvPr/>
        </p:nvSpPr>
        <p:spPr>
          <a:xfrm>
            <a:off x="1410402" y="3890301"/>
            <a:ext cx="885131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dirty="0">
                <a:solidFill>
                  <a:srgbClr val="53257F"/>
                </a:solidFill>
                <a:latin typeface="Arial Nova Light"/>
                <a:ea typeface="+mn-lt"/>
                <a:cs typeface="+mn-lt"/>
              </a:rPr>
              <a:t>Presentation 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881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8198F2DC-9AA6-1EEF-A789-E5782A8A9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570" y="-27213"/>
            <a:ext cx="12288759" cy="688823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4CD4C94-DE65-7C52-BA50-F9AEF1F1D363}"/>
              </a:ext>
            </a:extLst>
          </p:cNvPr>
          <p:cNvSpPr/>
          <p:nvPr/>
        </p:nvSpPr>
        <p:spPr>
          <a:xfrm>
            <a:off x="-70692" y="636223"/>
            <a:ext cx="7087809" cy="1124857"/>
          </a:xfrm>
          <a:prstGeom prst="rect">
            <a:avLst/>
          </a:prstGeom>
          <a:solidFill>
            <a:srgbClr val="5325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9058A5-0B4A-8696-785A-14A6C4B25F5E}"/>
              </a:ext>
            </a:extLst>
          </p:cNvPr>
          <p:cNvSpPr txBox="1"/>
          <p:nvPr/>
        </p:nvSpPr>
        <p:spPr>
          <a:xfrm>
            <a:off x="238261" y="737212"/>
            <a:ext cx="6705599" cy="923330"/>
          </a:xfrm>
          <a:prstGeom prst="rect">
            <a:avLst/>
          </a:prstGeom>
          <a:solidFill>
            <a:srgbClr val="53257F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rgbClr val="FFFFFF"/>
                </a:solidFill>
                <a:latin typeface="Arial Nova"/>
                <a:ea typeface="Calibri"/>
                <a:cs typeface="Calibri"/>
              </a:rPr>
              <a:t>PAGE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95763-AA69-0F5A-7CBB-667001DFB306}"/>
              </a:ext>
            </a:extLst>
          </p:cNvPr>
          <p:cNvSpPr txBox="1"/>
          <p:nvPr/>
        </p:nvSpPr>
        <p:spPr>
          <a:xfrm>
            <a:off x="446342" y="1943194"/>
            <a:ext cx="6372339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latin typeface="Arial Nova Light"/>
                <a:ea typeface="+mn-lt"/>
                <a:cs typeface="+mn-lt"/>
              </a:rPr>
              <a:t>Bullet one</a:t>
            </a:r>
            <a:endParaRPr lang="en-US" sz="2400">
              <a:latin typeface="Arial Nova Light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latin typeface="Arial Nova Light"/>
                <a:ea typeface="+mn-lt"/>
                <a:cs typeface="+mn-lt"/>
              </a:rPr>
              <a:t>Bullet two </a:t>
            </a:r>
            <a:endParaRPr lang="en-US" sz="2400">
              <a:latin typeface="Arial Nova Light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latin typeface="Arial Nova Light"/>
                <a:ea typeface="+mn-lt"/>
                <a:cs typeface="+mn-lt"/>
              </a:rPr>
              <a:t>Bullet three</a:t>
            </a:r>
            <a:endParaRPr lang="en-US" sz="2400" dirty="0">
              <a:latin typeface="Arial Nova Light"/>
            </a:endParaRPr>
          </a:p>
          <a:p>
            <a:pPr algn="l"/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0561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8198F2DC-9AA6-1EEF-A789-E5782A8A9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570" y="-27213"/>
            <a:ext cx="12288759" cy="688823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4CD4C94-DE65-7C52-BA50-F9AEF1F1D363}"/>
              </a:ext>
            </a:extLst>
          </p:cNvPr>
          <p:cNvSpPr/>
          <p:nvPr/>
        </p:nvSpPr>
        <p:spPr>
          <a:xfrm>
            <a:off x="-70692" y="636223"/>
            <a:ext cx="7087809" cy="1124857"/>
          </a:xfrm>
          <a:prstGeom prst="rect">
            <a:avLst/>
          </a:prstGeom>
          <a:solidFill>
            <a:srgbClr val="5325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9058A5-0B4A-8696-785A-14A6C4B25F5E}"/>
              </a:ext>
            </a:extLst>
          </p:cNvPr>
          <p:cNvSpPr txBox="1"/>
          <p:nvPr/>
        </p:nvSpPr>
        <p:spPr>
          <a:xfrm>
            <a:off x="238261" y="737212"/>
            <a:ext cx="6705599" cy="923330"/>
          </a:xfrm>
          <a:prstGeom prst="rect">
            <a:avLst/>
          </a:prstGeom>
          <a:solidFill>
            <a:srgbClr val="53257F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rgbClr val="FFFFFF"/>
                </a:solidFill>
                <a:latin typeface="Arial Nova"/>
                <a:ea typeface="Calibri"/>
                <a:cs typeface="Calibri"/>
              </a:rPr>
              <a:t>PAGE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95763-AA69-0F5A-7CBB-667001DFB306}"/>
              </a:ext>
            </a:extLst>
          </p:cNvPr>
          <p:cNvSpPr txBox="1"/>
          <p:nvPr/>
        </p:nvSpPr>
        <p:spPr>
          <a:xfrm>
            <a:off x="446342" y="1943194"/>
            <a:ext cx="6372339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latin typeface="Arial Nova Light"/>
                <a:ea typeface="+mn-lt"/>
                <a:cs typeface="+mn-lt"/>
              </a:rPr>
              <a:t>Bullet one</a:t>
            </a:r>
            <a:endParaRPr lang="en-US" sz="2400">
              <a:latin typeface="Arial Nova Light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latin typeface="Arial Nova Light"/>
                <a:ea typeface="+mn-lt"/>
                <a:cs typeface="+mn-lt"/>
              </a:rPr>
              <a:t>Bullet two </a:t>
            </a:r>
            <a:endParaRPr lang="en-US" sz="2400">
              <a:latin typeface="Arial Nova Light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latin typeface="Arial Nova Light"/>
                <a:ea typeface="+mn-lt"/>
                <a:cs typeface="+mn-lt"/>
              </a:rPr>
              <a:t>Bullet three</a:t>
            </a:r>
            <a:endParaRPr lang="en-US" sz="2400" dirty="0">
              <a:latin typeface="Arial Nova Light"/>
            </a:endParaRPr>
          </a:p>
          <a:p>
            <a:pPr algn="l"/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6017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143</cp:revision>
  <dcterms:created xsi:type="dcterms:W3CDTF">2024-03-07T23:14:32Z</dcterms:created>
  <dcterms:modified xsi:type="dcterms:W3CDTF">2024-03-08T18:25:20Z</dcterms:modified>
</cp:coreProperties>
</file>