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2A"/>
    <a:srgbClr val="532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72242-8F11-F23F-50FD-D60660C81591}" v="235" dt="2024-07-08T19:59:16.705"/>
    <p1510:client id="{A1055909-3688-5FA4-89A5-F4C1CFFA09B7}" v="4" dt="2024-07-08T20:17:43.920"/>
    <p1510:client id="{BAD5530B-9549-A814-9C9F-42493BFE0B47}" v="13" dt="2024-07-08T18:47:36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sk on a purple background&#10;&#10;Description automatically generated">
            <a:extLst>
              <a:ext uri="{FF2B5EF4-FFF2-40B4-BE49-F238E27FC236}">
                <a16:creationId xmlns:a16="http://schemas.microsoft.com/office/drawing/2014/main" id="{34264F14-3B97-F12C-4994-8C207E55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19049"/>
            <a:ext cx="12230099" cy="6877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969" y="2230403"/>
            <a:ext cx="8354624" cy="1080405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chemeClr val="bg1"/>
                </a:solidFill>
                <a:latin typeface="Arial Nova Light"/>
                <a:ea typeface="+mj-lt"/>
                <a:cs typeface="+mj-lt"/>
              </a:rPr>
              <a:t>SAN DIEGO COLLEGE OF CONTINUING EDUCATION’S</a:t>
            </a:r>
            <a:endParaRPr lang="en-US" sz="2300">
              <a:solidFill>
                <a:schemeClr val="bg1"/>
              </a:solidFill>
              <a:latin typeface="Arial Nov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029" y="3417208"/>
            <a:ext cx="8354624" cy="56389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4600" b="1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2024 FALL CONVOCATION</a:t>
            </a:r>
            <a:endParaRPr lang="en-US" sz="46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4FCB4-1187-E8C5-4A58-917D2BAEB735}"/>
              </a:ext>
            </a:extLst>
          </p:cNvPr>
          <p:cNvSpPr txBox="1"/>
          <p:nvPr/>
        </p:nvSpPr>
        <p:spPr>
          <a:xfrm>
            <a:off x="439475" y="3976431"/>
            <a:ext cx="84086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CELEBRATING 110 YEARS OF GREATNESS</a:t>
            </a:r>
            <a:endParaRPr lang="en-US" sz="3000">
              <a:solidFill>
                <a:schemeClr val="bg1"/>
              </a:solidFill>
              <a:latin typeface="Arial Nova Light"/>
            </a:endParaRPr>
          </a:p>
          <a:p>
            <a:pPr algn="l"/>
            <a:endParaRPr lang="en-US" dirty="0"/>
          </a:p>
        </p:txBody>
      </p:sp>
      <p:pic>
        <p:nvPicPr>
          <p:cNvPr id="7" name="Picture 6" descr="A number and stars on a black background&#10;&#10;Description automatically generated">
            <a:extLst>
              <a:ext uri="{FF2B5EF4-FFF2-40B4-BE49-F238E27FC236}">
                <a16:creationId xmlns:a16="http://schemas.microsoft.com/office/drawing/2014/main" id="{9FAE23CC-18D1-13E7-F283-B95030A9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0" y="413395"/>
            <a:ext cx="1564156" cy="158697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3477C14-EF23-5FEC-9A6D-EDF50042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69" y="5549852"/>
            <a:ext cx="6096000" cy="10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urple and yellow paint&#10;&#10;Description automatically generated">
            <a:extLst>
              <a:ext uri="{FF2B5EF4-FFF2-40B4-BE49-F238E27FC236}">
                <a16:creationId xmlns:a16="http://schemas.microsoft.com/office/drawing/2014/main" id="{6C2AC886-C80E-92B2-B9EA-9B1C27791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253631" cy="68916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2618D-349D-912E-5136-5C2C435D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80" y="277999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ova"/>
                <a:ea typeface="+mj-lt"/>
                <a:cs typeface="+mj-lt"/>
              </a:rPr>
              <a:t>OFFICE OF (ENTER DEPARTMENT)</a:t>
            </a:r>
            <a:endParaRPr lang="en-US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7FA3D-BDB1-01A9-419F-4B781710BD26}"/>
              </a:ext>
            </a:extLst>
          </p:cNvPr>
          <p:cNvSpPr txBox="1"/>
          <p:nvPr/>
        </p:nvSpPr>
        <p:spPr>
          <a:xfrm>
            <a:off x="416463" y="3814677"/>
            <a:ext cx="7696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PRESENTER NAME, PRESENTER TITLE</a:t>
            </a:r>
            <a:endParaRPr lang="en-US" sz="3200">
              <a:solidFill>
                <a:schemeClr val="bg1"/>
              </a:solidFill>
              <a:latin typeface="Arial Nova Light"/>
            </a:endParaRPr>
          </a:p>
        </p:txBody>
      </p:sp>
      <p:pic>
        <p:nvPicPr>
          <p:cNvPr id="12" name="Picture 11" descr="A number and stars on a black background&#10;&#10;Description automatically generated">
            <a:extLst>
              <a:ext uri="{FF2B5EF4-FFF2-40B4-BE49-F238E27FC236}">
                <a16:creationId xmlns:a16="http://schemas.microsoft.com/office/drawing/2014/main" id="{78E31A14-D197-2EBF-5EBA-F7DB0E37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0" y="413395"/>
            <a:ext cx="1564156" cy="1586970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FF97129-3C3D-7D2E-6CCA-CF587643F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69" y="5549852"/>
            <a:ext cx="6096000" cy="10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A37D-1626-B982-5F27-38E5EBFC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79" y="365125"/>
            <a:ext cx="7848600" cy="7540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32C7F"/>
                </a:solidFill>
                <a:latin typeface="Arial Nova"/>
                <a:ea typeface="+mj-lt"/>
                <a:cs typeface="+mj-lt"/>
              </a:rPr>
              <a:t>TITLE OF SLIDE</a:t>
            </a:r>
            <a:endParaRPr lang="en-US" sz="4000" b="1">
              <a:solidFill>
                <a:srgbClr val="532C7F"/>
              </a:solidFill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E0165-2926-F505-CE29-2DD15C51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372267"/>
            <a:ext cx="7848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 Nova Light"/>
                <a:ea typeface="+mn-lt"/>
                <a:cs typeface="+mn-lt"/>
              </a:rPr>
              <a:t>Example bullet</a:t>
            </a:r>
            <a:endParaRPr lang="en-US" sz="2400">
              <a:latin typeface="Arial Nova Light"/>
            </a:endParaRPr>
          </a:p>
          <a:p>
            <a:r>
              <a:rPr lang="en-US" sz="2400" dirty="0">
                <a:latin typeface="Arial Nova Light"/>
                <a:cs typeface="Arial"/>
              </a:rPr>
              <a:t>Example bullet</a:t>
            </a:r>
          </a:p>
          <a:p>
            <a:r>
              <a:rPr lang="en-US" sz="2400" dirty="0">
                <a:latin typeface="Arial Nova Light"/>
                <a:cs typeface="Arial"/>
              </a:rPr>
              <a:t>Example bullet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A purple and yellow paint&#10;&#10;Description automatically generated">
            <a:extLst>
              <a:ext uri="{FF2B5EF4-FFF2-40B4-BE49-F238E27FC236}">
                <a16:creationId xmlns:a16="http://schemas.microsoft.com/office/drawing/2014/main" id="{D7EDFB04-F909-A55D-B0EC-619016851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20" r="31352" b="363"/>
          <a:stretch/>
        </p:blipFill>
        <p:spPr>
          <a:xfrm>
            <a:off x="9211716" y="794"/>
            <a:ext cx="2974077" cy="68611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2456B4-D220-2D59-56FA-645DCEF296BD}"/>
              </a:ext>
            </a:extLst>
          </p:cNvPr>
          <p:cNvCxnSpPr/>
          <p:nvPr/>
        </p:nvCxnSpPr>
        <p:spPr>
          <a:xfrm>
            <a:off x="549729" y="1126671"/>
            <a:ext cx="8251371" cy="16329"/>
          </a:xfrm>
          <a:prstGeom prst="straightConnector1">
            <a:avLst/>
          </a:prstGeom>
          <a:ln>
            <a:solidFill>
              <a:srgbClr val="FFC6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number and stars on a black background&#10;&#10;Description automatically generated">
            <a:extLst>
              <a:ext uri="{FF2B5EF4-FFF2-40B4-BE49-F238E27FC236}">
                <a16:creationId xmlns:a16="http://schemas.microsoft.com/office/drawing/2014/main" id="{B5C07011-79AB-865C-6E76-EC198AEE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432" y="1971014"/>
            <a:ext cx="2174876" cy="2203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AD2FF-302E-3985-2058-05C42F1DC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5727186"/>
            <a:ext cx="5072744" cy="890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B44766-FA8A-D707-4B47-A0ED98AAE728}"/>
              </a:ext>
            </a:extLst>
          </p:cNvPr>
          <p:cNvSpPr txBox="1"/>
          <p:nvPr/>
        </p:nvSpPr>
        <p:spPr>
          <a:xfrm>
            <a:off x="9325990" y="5412276"/>
            <a:ext cx="275952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SDCCE’S</a:t>
            </a:r>
            <a:endParaRPr lang="en-US" sz="2000">
              <a:solidFill>
                <a:schemeClr val="bg1"/>
              </a:solidFill>
              <a:latin typeface="Arial Nova Ligh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2024 FALL</a:t>
            </a:r>
            <a:endParaRPr lang="en-US" sz="2000">
              <a:solidFill>
                <a:schemeClr val="bg1"/>
              </a:solidFill>
              <a:latin typeface="Arial Nova Ligh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CONVOCATION</a:t>
            </a:r>
            <a:endParaRPr lang="en-US" sz="2000">
              <a:solidFill>
                <a:schemeClr val="bg1"/>
              </a:solidFill>
              <a:latin typeface="Arial Nova Light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Arial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558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urple and yellow paint&#10;&#10;Description automatically generated">
            <a:extLst>
              <a:ext uri="{FF2B5EF4-FFF2-40B4-BE49-F238E27FC236}">
                <a16:creationId xmlns:a16="http://schemas.microsoft.com/office/drawing/2014/main" id="{6C2AC886-C80E-92B2-B9EA-9B1C27791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253631" cy="68916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2618D-349D-912E-5136-5C2C435D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80" y="277999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ova"/>
                <a:ea typeface="+mj-lt"/>
                <a:cs typeface="+mj-lt"/>
              </a:rPr>
              <a:t>OFFICE OF (ENTER DEPARTMENT)</a:t>
            </a:r>
            <a:endParaRPr lang="en-US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7FA3D-BDB1-01A9-419F-4B781710BD26}"/>
              </a:ext>
            </a:extLst>
          </p:cNvPr>
          <p:cNvSpPr txBox="1"/>
          <p:nvPr/>
        </p:nvSpPr>
        <p:spPr>
          <a:xfrm>
            <a:off x="416463" y="3814677"/>
            <a:ext cx="7696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PRESENTER NAME, PRESENTER TITLE</a:t>
            </a:r>
            <a:endParaRPr lang="en-US" sz="3200">
              <a:solidFill>
                <a:schemeClr val="bg1"/>
              </a:solidFill>
              <a:latin typeface="Arial Nova Light"/>
            </a:endParaRPr>
          </a:p>
        </p:txBody>
      </p:sp>
      <p:pic>
        <p:nvPicPr>
          <p:cNvPr id="12" name="Picture 11" descr="A number and stars on a black background&#10;&#10;Description automatically generated">
            <a:extLst>
              <a:ext uri="{FF2B5EF4-FFF2-40B4-BE49-F238E27FC236}">
                <a16:creationId xmlns:a16="http://schemas.microsoft.com/office/drawing/2014/main" id="{78E31A14-D197-2EBF-5EBA-F7DB0E37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0" y="413395"/>
            <a:ext cx="1564156" cy="1586970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FF97129-3C3D-7D2E-6CCA-CF587643F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69" y="5549852"/>
            <a:ext cx="6096000" cy="10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5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A37D-1626-B982-5F27-38E5EBFC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79" y="365125"/>
            <a:ext cx="7848600" cy="7540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32C7F"/>
                </a:solidFill>
                <a:latin typeface="Arial Nova"/>
                <a:ea typeface="+mj-lt"/>
                <a:cs typeface="+mj-lt"/>
              </a:rPr>
              <a:t>TITLE OF SLIDE</a:t>
            </a:r>
            <a:endParaRPr lang="en-US" sz="4000" b="1">
              <a:solidFill>
                <a:srgbClr val="532C7F"/>
              </a:solidFill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E0165-2926-F505-CE29-2DD15C51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372267"/>
            <a:ext cx="7848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 Nova Light"/>
                <a:ea typeface="+mn-lt"/>
                <a:cs typeface="+mn-lt"/>
              </a:rPr>
              <a:t>Example bullet</a:t>
            </a:r>
            <a:endParaRPr lang="en-US" sz="2400">
              <a:latin typeface="Arial Nova Light"/>
            </a:endParaRPr>
          </a:p>
          <a:p>
            <a:r>
              <a:rPr lang="en-US" sz="2400" dirty="0">
                <a:latin typeface="Arial Nova Light"/>
                <a:cs typeface="Arial"/>
              </a:rPr>
              <a:t>Example bullet</a:t>
            </a:r>
          </a:p>
          <a:p>
            <a:r>
              <a:rPr lang="en-US" sz="2400" dirty="0">
                <a:latin typeface="Arial Nova Light"/>
                <a:cs typeface="Arial"/>
              </a:rPr>
              <a:t>Example bullet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A purple and yellow paint&#10;&#10;Description automatically generated">
            <a:extLst>
              <a:ext uri="{FF2B5EF4-FFF2-40B4-BE49-F238E27FC236}">
                <a16:creationId xmlns:a16="http://schemas.microsoft.com/office/drawing/2014/main" id="{D7EDFB04-F909-A55D-B0EC-619016851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20" r="31352" b="363"/>
          <a:stretch/>
        </p:blipFill>
        <p:spPr>
          <a:xfrm>
            <a:off x="9211716" y="794"/>
            <a:ext cx="2974077" cy="68611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2456B4-D220-2D59-56FA-645DCEF296BD}"/>
              </a:ext>
            </a:extLst>
          </p:cNvPr>
          <p:cNvCxnSpPr/>
          <p:nvPr/>
        </p:nvCxnSpPr>
        <p:spPr>
          <a:xfrm>
            <a:off x="549729" y="1126671"/>
            <a:ext cx="8251371" cy="16329"/>
          </a:xfrm>
          <a:prstGeom prst="straightConnector1">
            <a:avLst/>
          </a:prstGeom>
          <a:ln>
            <a:solidFill>
              <a:srgbClr val="FFC6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number and stars on a black background&#10;&#10;Description automatically generated">
            <a:extLst>
              <a:ext uri="{FF2B5EF4-FFF2-40B4-BE49-F238E27FC236}">
                <a16:creationId xmlns:a16="http://schemas.microsoft.com/office/drawing/2014/main" id="{B5C07011-79AB-865C-6E76-EC198AEE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432" y="1971014"/>
            <a:ext cx="2174876" cy="2203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AD2FF-302E-3985-2058-05C42F1DC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5727186"/>
            <a:ext cx="5072744" cy="890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B44766-FA8A-D707-4B47-A0ED98AAE728}"/>
              </a:ext>
            </a:extLst>
          </p:cNvPr>
          <p:cNvSpPr txBox="1"/>
          <p:nvPr/>
        </p:nvSpPr>
        <p:spPr>
          <a:xfrm>
            <a:off x="9325990" y="5412276"/>
            <a:ext cx="275952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SDCCE’S</a:t>
            </a:r>
            <a:endParaRPr lang="en-US" sz="2000">
              <a:solidFill>
                <a:schemeClr val="bg1"/>
              </a:solidFill>
              <a:latin typeface="Arial Nova Ligh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2024 FALL</a:t>
            </a:r>
            <a:endParaRPr lang="en-US" sz="2000">
              <a:solidFill>
                <a:schemeClr val="bg1"/>
              </a:solidFill>
              <a:latin typeface="Arial Nova Ligh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Nova Light"/>
                <a:ea typeface="+mn-lt"/>
                <a:cs typeface="+mn-lt"/>
              </a:rPr>
              <a:t>CONVOCATION</a:t>
            </a:r>
            <a:endParaRPr lang="en-US" sz="2000">
              <a:solidFill>
                <a:schemeClr val="bg1"/>
              </a:solidFill>
              <a:latin typeface="Arial Nova Light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Arial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141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SAN DIEGO COLLEGE OF CONTINUING EDUCATION’S</vt:lpstr>
      <vt:lpstr>OFFICE OF (ENTER DEPARTMENT)</vt:lpstr>
      <vt:lpstr>TITLE OF SLIDE</vt:lpstr>
      <vt:lpstr>OFFICE OF (ENTER DEPARTMENT)</vt:lpstr>
      <vt:lpstr>TITLE OF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165</cp:revision>
  <dcterms:created xsi:type="dcterms:W3CDTF">2024-07-08T18:44:38Z</dcterms:created>
  <dcterms:modified xsi:type="dcterms:W3CDTF">2024-08-05T21:06:31Z</dcterms:modified>
</cp:coreProperties>
</file>